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DD3F2-4A2B-DFD8-DE94-F15911E23D52}" v="1" dt="2024-10-09T20:31:39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2024-10-09T20:31:46Z</dcterms:modified>
</cp:coreProperties>
</file>